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E5979C-5713-C747-8B9F-34FE54A38712}" v="421" dt="2024-12-17T15:16:08.0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55"/>
    <p:restoredTop sz="94719"/>
  </p:normalViewPr>
  <p:slideViewPr>
    <p:cSldViewPr snapToGrid="0">
      <p:cViewPr varScale="1">
        <p:scale>
          <a:sx n="131" d="100"/>
          <a:sy n="131" d="100"/>
        </p:scale>
        <p:origin x="192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ye Shaffer" userId="bdabb211-0ead-4616-858f-ce70f7205ba9" providerId="ADAL" clId="{4EE5979C-5713-C747-8B9F-34FE54A38712}"/>
    <pc:docChg chg="undo custSel modSld">
      <pc:chgData name="Kristye Shaffer" userId="bdabb211-0ead-4616-858f-ce70f7205ba9" providerId="ADAL" clId="{4EE5979C-5713-C747-8B9F-34FE54A38712}" dt="2024-12-17T15:16:49.499" v="760" actId="14100"/>
      <pc:docMkLst>
        <pc:docMk/>
      </pc:docMkLst>
      <pc:sldChg chg="modSp mod setBg">
        <pc:chgData name="Kristye Shaffer" userId="bdabb211-0ead-4616-858f-ce70f7205ba9" providerId="ADAL" clId="{4EE5979C-5713-C747-8B9F-34FE54A38712}" dt="2024-12-17T15:16:49.499" v="760" actId="14100"/>
        <pc:sldMkLst>
          <pc:docMk/>
          <pc:sldMk cId="3366945605" sldId="256"/>
        </pc:sldMkLst>
        <pc:spChg chg="mod">
          <ac:chgData name="Kristye Shaffer" userId="bdabb211-0ead-4616-858f-ce70f7205ba9" providerId="ADAL" clId="{4EE5979C-5713-C747-8B9F-34FE54A38712}" dt="2024-12-17T14:44:28.640" v="202" actId="14100"/>
          <ac:spMkLst>
            <pc:docMk/>
            <pc:sldMk cId="3366945605" sldId="256"/>
            <ac:spMk id="2" creationId="{B64945CB-E911-FF32-5399-3F82518F4659}"/>
          </ac:spMkLst>
        </pc:spChg>
        <pc:spChg chg="mod">
          <ac:chgData name="Kristye Shaffer" userId="bdabb211-0ead-4616-858f-ce70f7205ba9" providerId="ADAL" clId="{4EE5979C-5713-C747-8B9F-34FE54A38712}" dt="2024-12-17T15:16:49.499" v="760" actId="14100"/>
          <ac:spMkLst>
            <pc:docMk/>
            <pc:sldMk cId="3366945605" sldId="256"/>
            <ac:spMk id="3" creationId="{BA2764DE-C8D7-307B-BB0D-17E104A393F2}"/>
          </ac:spMkLst>
        </pc:spChg>
      </pc:sldChg>
      <pc:sldChg chg="addSp delSp modSp mod setBg">
        <pc:chgData name="Kristye Shaffer" userId="bdabb211-0ead-4616-858f-ce70f7205ba9" providerId="ADAL" clId="{4EE5979C-5713-C747-8B9F-34FE54A38712}" dt="2024-12-17T15:16:37.584" v="758" actId="1076"/>
        <pc:sldMkLst>
          <pc:docMk/>
          <pc:sldMk cId="107767420" sldId="257"/>
        </pc:sldMkLst>
        <pc:spChg chg="mod">
          <ac:chgData name="Kristye Shaffer" userId="bdabb211-0ead-4616-858f-ce70f7205ba9" providerId="ADAL" clId="{4EE5979C-5713-C747-8B9F-34FE54A38712}" dt="2024-12-17T15:16:27.643" v="756" actId="1076"/>
          <ac:spMkLst>
            <pc:docMk/>
            <pc:sldMk cId="107767420" sldId="257"/>
            <ac:spMk id="2" creationId="{A2FC55C3-D5A0-8944-5124-1CFF7EF44A9C}"/>
          </ac:spMkLst>
        </pc:spChg>
        <pc:spChg chg="add del">
          <ac:chgData name="Kristye Shaffer" userId="bdabb211-0ead-4616-858f-ce70f7205ba9" providerId="ADAL" clId="{4EE5979C-5713-C747-8B9F-34FE54A38712}" dt="2024-12-17T14:44:46.666" v="204" actId="478"/>
          <ac:spMkLst>
            <pc:docMk/>
            <pc:sldMk cId="107767420" sldId="257"/>
            <ac:spMk id="3" creationId="{C76FD7D9-A5FD-67C4-2601-D49ECD55B785}"/>
          </ac:spMkLst>
        </pc:spChg>
        <pc:picChg chg="mod">
          <ac:chgData name="Kristye Shaffer" userId="bdabb211-0ead-4616-858f-ce70f7205ba9" providerId="ADAL" clId="{4EE5979C-5713-C747-8B9F-34FE54A38712}" dt="2024-12-17T15:16:32.423" v="757" actId="1076"/>
          <ac:picMkLst>
            <pc:docMk/>
            <pc:sldMk cId="107767420" sldId="257"/>
            <ac:picMk id="5" creationId="{120A08FC-DADF-5F47-24B1-F12642D3A5EB}"/>
          </ac:picMkLst>
        </pc:picChg>
        <pc:picChg chg="mod">
          <ac:chgData name="Kristye Shaffer" userId="bdabb211-0ead-4616-858f-ce70f7205ba9" providerId="ADAL" clId="{4EE5979C-5713-C747-8B9F-34FE54A38712}" dt="2024-12-17T15:16:37.584" v="758" actId="1076"/>
          <ac:picMkLst>
            <pc:docMk/>
            <pc:sldMk cId="107767420" sldId="257"/>
            <ac:picMk id="7" creationId="{457AACD5-B8A2-B52B-8260-784E4977F930}"/>
          </ac:picMkLst>
        </pc:picChg>
      </pc:sldChg>
      <pc:sldChg chg="modSp mod setBg modAnim">
        <pc:chgData name="Kristye Shaffer" userId="bdabb211-0ead-4616-858f-ce70f7205ba9" providerId="ADAL" clId="{4EE5979C-5713-C747-8B9F-34FE54A38712}" dt="2024-12-17T14:47:18.996" v="418"/>
        <pc:sldMkLst>
          <pc:docMk/>
          <pc:sldMk cId="547051591" sldId="258"/>
        </pc:sldMkLst>
        <pc:spChg chg="mod">
          <ac:chgData name="Kristye Shaffer" userId="bdabb211-0ead-4616-858f-ce70f7205ba9" providerId="ADAL" clId="{4EE5979C-5713-C747-8B9F-34FE54A38712}" dt="2024-12-17T14:46:59.932" v="415" actId="207"/>
          <ac:spMkLst>
            <pc:docMk/>
            <pc:sldMk cId="547051591" sldId="258"/>
            <ac:spMk id="2" creationId="{60CB8320-E8F4-A17E-E248-AFE82E75D950}"/>
          </ac:spMkLst>
        </pc:spChg>
        <pc:spChg chg="mod">
          <ac:chgData name="Kristye Shaffer" userId="bdabb211-0ead-4616-858f-ce70f7205ba9" providerId="ADAL" clId="{4EE5979C-5713-C747-8B9F-34FE54A38712}" dt="2024-12-17T14:47:09.099" v="417" actId="207"/>
          <ac:spMkLst>
            <pc:docMk/>
            <pc:sldMk cId="547051591" sldId="258"/>
            <ac:spMk id="3" creationId="{969E6906-9B52-D52A-BA4C-2C5845DDAF32}"/>
          </ac:spMkLst>
        </pc:spChg>
      </pc:sldChg>
      <pc:sldChg chg="modSp mod setBg modAnim">
        <pc:chgData name="Kristye Shaffer" userId="bdabb211-0ead-4616-858f-ce70f7205ba9" providerId="ADAL" clId="{4EE5979C-5713-C747-8B9F-34FE54A38712}" dt="2024-12-17T14:49:35.840" v="450"/>
        <pc:sldMkLst>
          <pc:docMk/>
          <pc:sldMk cId="474376406" sldId="259"/>
        </pc:sldMkLst>
        <pc:spChg chg="mod">
          <ac:chgData name="Kristye Shaffer" userId="bdabb211-0ead-4616-858f-ce70f7205ba9" providerId="ADAL" clId="{4EE5979C-5713-C747-8B9F-34FE54A38712}" dt="2024-12-17T14:49:16.925" v="445" actId="207"/>
          <ac:spMkLst>
            <pc:docMk/>
            <pc:sldMk cId="474376406" sldId="259"/>
            <ac:spMk id="2" creationId="{49956EAD-96CA-57D9-663B-C3A8B46E2683}"/>
          </ac:spMkLst>
        </pc:spChg>
        <pc:spChg chg="mod">
          <ac:chgData name="Kristye Shaffer" userId="bdabb211-0ead-4616-858f-ce70f7205ba9" providerId="ADAL" clId="{4EE5979C-5713-C747-8B9F-34FE54A38712}" dt="2024-12-17T14:49:25.076" v="447" actId="207"/>
          <ac:spMkLst>
            <pc:docMk/>
            <pc:sldMk cId="474376406" sldId="259"/>
            <ac:spMk id="3" creationId="{5E2F6659-D710-480C-4A86-AA8699FED992}"/>
          </ac:spMkLst>
        </pc:spChg>
      </pc:sldChg>
      <pc:sldChg chg="addSp delSp modSp mod setBg modClrScheme chgLayout">
        <pc:chgData name="Kristye Shaffer" userId="bdabb211-0ead-4616-858f-ce70f7205ba9" providerId="ADAL" clId="{4EE5979C-5713-C747-8B9F-34FE54A38712}" dt="2024-12-17T14:55:28.992" v="486" actId="1076"/>
        <pc:sldMkLst>
          <pc:docMk/>
          <pc:sldMk cId="1325560538" sldId="260"/>
        </pc:sldMkLst>
        <pc:spChg chg="add del mod ord">
          <ac:chgData name="Kristye Shaffer" userId="bdabb211-0ead-4616-858f-ce70f7205ba9" providerId="ADAL" clId="{4EE5979C-5713-C747-8B9F-34FE54A38712}" dt="2024-12-17T14:51:14.555" v="462" actId="478"/>
          <ac:spMkLst>
            <pc:docMk/>
            <pc:sldMk cId="1325560538" sldId="260"/>
            <ac:spMk id="2" creationId="{561AAE39-B4A2-B434-51B0-4DA24D79AC3C}"/>
          </ac:spMkLst>
        </pc:spChg>
        <pc:spChg chg="add mod ord">
          <ac:chgData name="Kristye Shaffer" userId="bdabb211-0ead-4616-858f-ce70f7205ba9" providerId="ADAL" clId="{4EE5979C-5713-C747-8B9F-34FE54A38712}" dt="2024-12-17T14:55:28.992" v="486" actId="1076"/>
          <ac:spMkLst>
            <pc:docMk/>
            <pc:sldMk cId="1325560538" sldId="260"/>
            <ac:spMk id="3" creationId="{924B8404-F453-AD19-D6A4-AE1539F3A5C4}"/>
          </ac:spMkLst>
        </pc:spChg>
        <pc:spChg chg="add del mod">
          <ac:chgData name="Kristye Shaffer" userId="bdabb211-0ead-4616-858f-ce70f7205ba9" providerId="ADAL" clId="{4EE5979C-5713-C747-8B9F-34FE54A38712}" dt="2024-12-17T14:50:30.648" v="455" actId="478"/>
          <ac:spMkLst>
            <pc:docMk/>
            <pc:sldMk cId="1325560538" sldId="260"/>
            <ac:spMk id="6" creationId="{F326093B-EEF9-DEE2-AE54-510B31E57C31}"/>
          </ac:spMkLst>
        </pc:spChg>
        <pc:picChg chg="mod ord">
          <ac:chgData name="Kristye Shaffer" userId="bdabb211-0ead-4616-858f-ce70f7205ba9" providerId="ADAL" clId="{4EE5979C-5713-C747-8B9F-34FE54A38712}" dt="2024-12-17T14:51:37.999" v="467" actId="14100"/>
          <ac:picMkLst>
            <pc:docMk/>
            <pc:sldMk cId="1325560538" sldId="260"/>
            <ac:picMk id="5" creationId="{AC52539D-2252-72B6-8265-5C205552832E}"/>
          </ac:picMkLst>
        </pc:picChg>
      </pc:sldChg>
      <pc:sldChg chg="modSp mod setBg">
        <pc:chgData name="Kristye Shaffer" userId="bdabb211-0ead-4616-858f-ce70f7205ba9" providerId="ADAL" clId="{4EE5979C-5713-C747-8B9F-34FE54A38712}" dt="2024-12-17T15:09:29.763" v="673" actId="1076"/>
        <pc:sldMkLst>
          <pc:docMk/>
          <pc:sldMk cId="1391448681" sldId="261"/>
        </pc:sldMkLst>
        <pc:spChg chg="mod">
          <ac:chgData name="Kristye Shaffer" userId="bdabb211-0ead-4616-858f-ce70f7205ba9" providerId="ADAL" clId="{4EE5979C-5713-C747-8B9F-34FE54A38712}" dt="2024-12-17T14:56:24.813" v="649" actId="255"/>
          <ac:spMkLst>
            <pc:docMk/>
            <pc:sldMk cId="1391448681" sldId="261"/>
            <ac:spMk id="2" creationId="{E7CE65E8-24AE-19D3-5C8F-AD3CFD199541}"/>
          </ac:spMkLst>
        </pc:spChg>
        <pc:spChg chg="mod">
          <ac:chgData name="Kristye Shaffer" userId="bdabb211-0ead-4616-858f-ce70f7205ba9" providerId="ADAL" clId="{4EE5979C-5713-C747-8B9F-34FE54A38712}" dt="2024-12-17T14:55:53.669" v="488" actId="207"/>
          <ac:spMkLst>
            <pc:docMk/>
            <pc:sldMk cId="1391448681" sldId="261"/>
            <ac:spMk id="3" creationId="{E11F0E49-34D0-F261-3478-6BC50CA0C03F}"/>
          </ac:spMkLst>
        </pc:spChg>
        <pc:picChg chg="mod modCrop">
          <ac:chgData name="Kristye Shaffer" userId="bdabb211-0ead-4616-858f-ce70f7205ba9" providerId="ADAL" clId="{4EE5979C-5713-C747-8B9F-34FE54A38712}" dt="2024-12-17T15:09:22.613" v="671" actId="1076"/>
          <ac:picMkLst>
            <pc:docMk/>
            <pc:sldMk cId="1391448681" sldId="261"/>
            <ac:picMk id="5" creationId="{4FF486E5-B619-CCEB-C041-311CD4428C1D}"/>
          </ac:picMkLst>
        </pc:picChg>
        <pc:picChg chg="mod">
          <ac:chgData name="Kristye Shaffer" userId="bdabb211-0ead-4616-858f-ce70f7205ba9" providerId="ADAL" clId="{4EE5979C-5713-C747-8B9F-34FE54A38712}" dt="2024-12-17T15:09:29.763" v="673" actId="1076"/>
          <ac:picMkLst>
            <pc:docMk/>
            <pc:sldMk cId="1391448681" sldId="261"/>
            <ac:picMk id="7" creationId="{466BA330-416F-131C-3A27-CA983A8D13A0}"/>
          </ac:picMkLst>
        </pc:picChg>
        <pc:picChg chg="mod">
          <ac:chgData name="Kristye Shaffer" userId="bdabb211-0ead-4616-858f-ce70f7205ba9" providerId="ADAL" clId="{4EE5979C-5713-C747-8B9F-34FE54A38712}" dt="2024-12-17T15:08:19.338" v="661" actId="14100"/>
          <ac:picMkLst>
            <pc:docMk/>
            <pc:sldMk cId="1391448681" sldId="261"/>
            <ac:picMk id="9" creationId="{41827ADA-2EE2-8153-5B76-7E9CA0DB1F8A}"/>
          </ac:picMkLst>
        </pc:picChg>
        <pc:picChg chg="mod">
          <ac:chgData name="Kristye Shaffer" userId="bdabb211-0ead-4616-858f-ce70f7205ba9" providerId="ADAL" clId="{4EE5979C-5713-C747-8B9F-34FE54A38712}" dt="2024-12-17T15:09:24.994" v="672" actId="1076"/>
          <ac:picMkLst>
            <pc:docMk/>
            <pc:sldMk cId="1391448681" sldId="261"/>
            <ac:picMk id="11" creationId="{2621CC2F-AF89-5D63-8D4C-1FCA029429D4}"/>
          </ac:picMkLst>
        </pc:picChg>
      </pc:sldChg>
      <pc:sldChg chg="modSp mod setBg">
        <pc:chgData name="Kristye Shaffer" userId="bdabb211-0ead-4616-858f-ce70f7205ba9" providerId="ADAL" clId="{4EE5979C-5713-C747-8B9F-34FE54A38712}" dt="2024-12-17T14:57:14.251" v="658"/>
        <pc:sldMkLst>
          <pc:docMk/>
          <pc:sldMk cId="1480592269" sldId="262"/>
        </pc:sldMkLst>
        <pc:spChg chg="mod">
          <ac:chgData name="Kristye Shaffer" userId="bdabb211-0ead-4616-858f-ce70f7205ba9" providerId="ADAL" clId="{4EE5979C-5713-C747-8B9F-34FE54A38712}" dt="2024-12-17T14:56:36.584" v="650" actId="255"/>
          <ac:spMkLst>
            <pc:docMk/>
            <pc:sldMk cId="1480592269" sldId="262"/>
            <ac:spMk id="2" creationId="{8097373D-1A03-968E-5BDB-D09D4C68453B}"/>
          </ac:spMkLst>
        </pc:spChg>
        <pc:picChg chg="mod">
          <ac:chgData name="Kristye Shaffer" userId="bdabb211-0ead-4616-858f-ce70f7205ba9" providerId="ADAL" clId="{4EE5979C-5713-C747-8B9F-34FE54A38712}" dt="2024-12-17T14:56:51.236" v="653" actId="14100"/>
          <ac:picMkLst>
            <pc:docMk/>
            <pc:sldMk cId="1480592269" sldId="262"/>
            <ac:picMk id="5" creationId="{1DF0E6EA-66E7-E92F-1CDF-7F27129E5278}"/>
          </ac:picMkLst>
        </pc:picChg>
        <pc:picChg chg="mod">
          <ac:chgData name="Kristye Shaffer" userId="bdabb211-0ead-4616-858f-ce70f7205ba9" providerId="ADAL" clId="{4EE5979C-5713-C747-8B9F-34FE54A38712}" dt="2024-12-17T14:57:00.046" v="655" actId="1076"/>
          <ac:picMkLst>
            <pc:docMk/>
            <pc:sldMk cId="1480592269" sldId="262"/>
            <ac:picMk id="7" creationId="{8E963D61-BC9B-7D43-B33A-F3AD9B7C0996}"/>
          </ac:picMkLst>
        </pc:picChg>
        <pc:picChg chg="mod">
          <ac:chgData name="Kristye Shaffer" userId="bdabb211-0ead-4616-858f-ce70f7205ba9" providerId="ADAL" clId="{4EE5979C-5713-C747-8B9F-34FE54A38712}" dt="2024-12-17T14:56:43.168" v="651" actId="1076"/>
          <ac:picMkLst>
            <pc:docMk/>
            <pc:sldMk cId="1480592269" sldId="262"/>
            <ac:picMk id="9" creationId="{5164ADB0-8EC4-C840-429D-958A5A395554}"/>
          </ac:picMkLst>
        </pc:picChg>
      </pc:sldChg>
      <pc:sldChg chg="delSp modSp mod setBg">
        <pc:chgData name="Kristye Shaffer" userId="bdabb211-0ead-4616-858f-ce70f7205ba9" providerId="ADAL" clId="{4EE5979C-5713-C747-8B9F-34FE54A38712}" dt="2024-12-17T15:10:34.198" v="683"/>
        <pc:sldMkLst>
          <pc:docMk/>
          <pc:sldMk cId="2119584465" sldId="263"/>
        </pc:sldMkLst>
        <pc:spChg chg="mod">
          <ac:chgData name="Kristye Shaffer" userId="bdabb211-0ead-4616-858f-ce70f7205ba9" providerId="ADAL" clId="{4EE5979C-5713-C747-8B9F-34FE54A38712}" dt="2024-12-17T15:09:44.942" v="674" actId="255"/>
          <ac:spMkLst>
            <pc:docMk/>
            <pc:sldMk cId="2119584465" sldId="263"/>
            <ac:spMk id="2" creationId="{2FE39F6D-6240-C9F6-E433-80DBEEAD3D5B}"/>
          </ac:spMkLst>
        </pc:spChg>
        <pc:spChg chg="del">
          <ac:chgData name="Kristye Shaffer" userId="bdabb211-0ead-4616-858f-ce70f7205ba9" providerId="ADAL" clId="{4EE5979C-5713-C747-8B9F-34FE54A38712}" dt="2024-12-17T15:09:53.907" v="675" actId="478"/>
          <ac:spMkLst>
            <pc:docMk/>
            <pc:sldMk cId="2119584465" sldId="263"/>
            <ac:spMk id="6" creationId="{F8DB1C1F-82A4-2AB6-9E08-6AA628A0C45B}"/>
          </ac:spMkLst>
        </pc:spChg>
        <pc:picChg chg="mod">
          <ac:chgData name="Kristye Shaffer" userId="bdabb211-0ead-4616-858f-ce70f7205ba9" providerId="ADAL" clId="{4EE5979C-5713-C747-8B9F-34FE54A38712}" dt="2024-12-17T15:09:57.695" v="676" actId="1076"/>
          <ac:picMkLst>
            <pc:docMk/>
            <pc:sldMk cId="2119584465" sldId="263"/>
            <ac:picMk id="5" creationId="{F8D96D69-D4B4-D962-FFFD-207D16ECB3E0}"/>
          </ac:picMkLst>
        </pc:picChg>
        <pc:picChg chg="mod">
          <ac:chgData name="Kristye Shaffer" userId="bdabb211-0ead-4616-858f-ce70f7205ba9" providerId="ADAL" clId="{4EE5979C-5713-C747-8B9F-34FE54A38712}" dt="2024-12-17T15:10:22.470" v="680" actId="1076"/>
          <ac:picMkLst>
            <pc:docMk/>
            <pc:sldMk cId="2119584465" sldId="263"/>
            <ac:picMk id="8" creationId="{78F53E36-AB14-0E18-740B-9BC8482C796B}"/>
          </ac:picMkLst>
        </pc:picChg>
        <pc:picChg chg="mod">
          <ac:chgData name="Kristye Shaffer" userId="bdabb211-0ead-4616-858f-ce70f7205ba9" providerId="ADAL" clId="{4EE5979C-5713-C747-8B9F-34FE54A38712}" dt="2024-12-17T15:10:17.563" v="679" actId="14100"/>
          <ac:picMkLst>
            <pc:docMk/>
            <pc:sldMk cId="2119584465" sldId="263"/>
            <ac:picMk id="10" creationId="{F5E4B040-0BF7-DA3E-D1A4-35AFF09BF85C}"/>
          </ac:picMkLst>
        </pc:picChg>
      </pc:sldChg>
      <pc:sldChg chg="delSp modSp mod setBg delAnim">
        <pc:chgData name="Kristye Shaffer" userId="bdabb211-0ead-4616-858f-ce70f7205ba9" providerId="ADAL" clId="{4EE5979C-5713-C747-8B9F-34FE54A38712}" dt="2024-12-17T15:14:52.948" v="737"/>
        <pc:sldMkLst>
          <pc:docMk/>
          <pc:sldMk cId="1004353767" sldId="264"/>
        </pc:sldMkLst>
        <pc:spChg chg="mod">
          <ac:chgData name="Kristye Shaffer" userId="bdabb211-0ead-4616-858f-ce70f7205ba9" providerId="ADAL" clId="{4EE5979C-5713-C747-8B9F-34FE54A38712}" dt="2024-12-17T15:11:28.910" v="699" actId="255"/>
          <ac:spMkLst>
            <pc:docMk/>
            <pc:sldMk cId="1004353767" sldId="264"/>
            <ac:spMk id="2" creationId="{2A03903F-1744-400F-14C1-739EC5B42F28}"/>
          </ac:spMkLst>
        </pc:spChg>
        <pc:spChg chg="mod">
          <ac:chgData name="Kristye Shaffer" userId="bdabb211-0ead-4616-858f-ce70f7205ba9" providerId="ADAL" clId="{4EE5979C-5713-C747-8B9F-34FE54A38712}" dt="2024-12-17T15:12:40.786" v="714" actId="20577"/>
          <ac:spMkLst>
            <pc:docMk/>
            <pc:sldMk cId="1004353767" sldId="264"/>
            <ac:spMk id="3" creationId="{DB2DEC88-A18E-C8CD-C439-50424E3706A5}"/>
          </ac:spMkLst>
        </pc:spChg>
        <pc:spChg chg="del mod">
          <ac:chgData name="Kristye Shaffer" userId="bdabb211-0ead-4616-858f-ce70f7205ba9" providerId="ADAL" clId="{4EE5979C-5713-C747-8B9F-34FE54A38712}" dt="2024-12-17T15:10:44.353" v="685" actId="478"/>
          <ac:spMkLst>
            <pc:docMk/>
            <pc:sldMk cId="1004353767" sldId="264"/>
            <ac:spMk id="6" creationId="{20713BEE-9418-DA91-2869-259038ACE88F}"/>
          </ac:spMkLst>
        </pc:spChg>
        <pc:spChg chg="del mod">
          <ac:chgData name="Kristye Shaffer" userId="bdabb211-0ead-4616-858f-ce70f7205ba9" providerId="ADAL" clId="{4EE5979C-5713-C747-8B9F-34FE54A38712}" dt="2024-12-17T15:10:47.617" v="687" actId="478"/>
          <ac:spMkLst>
            <pc:docMk/>
            <pc:sldMk cId="1004353767" sldId="264"/>
            <ac:spMk id="9" creationId="{6080C579-C806-947B-111C-636B621BF404}"/>
          </ac:spMkLst>
        </pc:spChg>
        <pc:spChg chg="del">
          <ac:chgData name="Kristye Shaffer" userId="bdabb211-0ead-4616-858f-ce70f7205ba9" providerId="ADAL" clId="{4EE5979C-5713-C747-8B9F-34FE54A38712}" dt="2024-12-17T15:10:49.807" v="688" actId="478"/>
          <ac:spMkLst>
            <pc:docMk/>
            <pc:sldMk cId="1004353767" sldId="264"/>
            <ac:spMk id="12" creationId="{AEB4D0F3-EEA4-417F-3AE4-5A76209A5DC2}"/>
          </ac:spMkLst>
        </pc:spChg>
        <pc:spChg chg="del mod">
          <ac:chgData name="Kristye Shaffer" userId="bdabb211-0ead-4616-858f-ce70f7205ba9" providerId="ADAL" clId="{4EE5979C-5713-C747-8B9F-34FE54A38712}" dt="2024-12-17T15:10:54.266" v="690" actId="478"/>
          <ac:spMkLst>
            <pc:docMk/>
            <pc:sldMk cId="1004353767" sldId="264"/>
            <ac:spMk id="15" creationId="{275654A6-12D6-CBBF-6B0D-E1E878E2B135}"/>
          </ac:spMkLst>
        </pc:spChg>
        <pc:picChg chg="del">
          <ac:chgData name="Kristye Shaffer" userId="bdabb211-0ead-4616-858f-ce70f7205ba9" providerId="ADAL" clId="{4EE5979C-5713-C747-8B9F-34FE54A38712}" dt="2024-12-17T15:11:38.382" v="700" actId="478"/>
          <ac:picMkLst>
            <pc:docMk/>
            <pc:sldMk cId="1004353767" sldId="264"/>
            <ac:picMk id="5" creationId="{9D710A0C-78B8-CEFF-532D-38669486B56C}"/>
          </ac:picMkLst>
        </pc:picChg>
        <pc:picChg chg="del mod">
          <ac:chgData name="Kristye Shaffer" userId="bdabb211-0ead-4616-858f-ce70f7205ba9" providerId="ADAL" clId="{4EE5979C-5713-C747-8B9F-34FE54A38712}" dt="2024-12-17T15:13:09.284" v="719" actId="478"/>
          <ac:picMkLst>
            <pc:docMk/>
            <pc:sldMk cId="1004353767" sldId="264"/>
            <ac:picMk id="8" creationId="{8366F505-6BBE-B2CD-A5EB-8D8B1DA8A175}"/>
          </ac:picMkLst>
        </pc:picChg>
        <pc:picChg chg="mod modCrop">
          <ac:chgData name="Kristye Shaffer" userId="bdabb211-0ead-4616-858f-ce70f7205ba9" providerId="ADAL" clId="{4EE5979C-5713-C747-8B9F-34FE54A38712}" dt="2024-12-17T15:14:39.271" v="733" actId="14100"/>
          <ac:picMkLst>
            <pc:docMk/>
            <pc:sldMk cId="1004353767" sldId="264"/>
            <ac:picMk id="11" creationId="{8BE8241E-8A2D-9345-28C4-6FACF4B334F6}"/>
          </ac:picMkLst>
        </pc:picChg>
        <pc:picChg chg="mod">
          <ac:chgData name="Kristye Shaffer" userId="bdabb211-0ead-4616-858f-ce70f7205ba9" providerId="ADAL" clId="{4EE5979C-5713-C747-8B9F-34FE54A38712}" dt="2024-12-17T15:14:42.608" v="734" actId="14100"/>
          <ac:picMkLst>
            <pc:docMk/>
            <pc:sldMk cId="1004353767" sldId="264"/>
            <ac:picMk id="14" creationId="{7A2F962B-2825-342F-FC95-D0228C806AFF}"/>
          </ac:picMkLst>
        </pc:picChg>
        <pc:picChg chg="mod modCrop">
          <ac:chgData name="Kristye Shaffer" userId="bdabb211-0ead-4616-858f-ce70f7205ba9" providerId="ADAL" clId="{4EE5979C-5713-C747-8B9F-34FE54A38712}" dt="2024-12-17T15:14:31.787" v="732" actId="14100"/>
          <ac:picMkLst>
            <pc:docMk/>
            <pc:sldMk cId="1004353767" sldId="264"/>
            <ac:picMk id="17" creationId="{7710F493-528F-4385-B5DF-C6E44D5637A6}"/>
          </ac:picMkLst>
        </pc:picChg>
        <pc:picChg chg="del mod">
          <ac:chgData name="Kristye Shaffer" userId="bdabb211-0ead-4616-858f-ce70f7205ba9" providerId="ADAL" clId="{4EE5979C-5713-C747-8B9F-34FE54A38712}" dt="2024-12-17T15:13:11.748" v="720" actId="478"/>
          <ac:picMkLst>
            <pc:docMk/>
            <pc:sldMk cId="1004353767" sldId="264"/>
            <ac:picMk id="19" creationId="{5C1F69CF-9000-A684-4C44-3155F15A2210}"/>
          </ac:picMkLst>
        </pc:picChg>
      </pc:sldChg>
      <pc:sldChg chg="modSp mod setBg modAnim">
        <pc:chgData name="Kristye Shaffer" userId="bdabb211-0ead-4616-858f-ce70f7205ba9" providerId="ADAL" clId="{4EE5979C-5713-C747-8B9F-34FE54A38712}" dt="2024-12-17T15:16:08.076" v="754"/>
        <pc:sldMkLst>
          <pc:docMk/>
          <pc:sldMk cId="2194012826" sldId="265"/>
        </pc:sldMkLst>
        <pc:spChg chg="mod">
          <ac:chgData name="Kristye Shaffer" userId="bdabb211-0ead-4616-858f-ce70f7205ba9" providerId="ADAL" clId="{4EE5979C-5713-C747-8B9F-34FE54A38712}" dt="2024-12-17T15:16:08.076" v="754"/>
          <ac:spMkLst>
            <pc:docMk/>
            <pc:sldMk cId="2194012826" sldId="265"/>
            <ac:spMk id="2" creationId="{FE3FAB8B-417C-751B-A217-2CADEE3423D3}"/>
          </ac:spMkLst>
        </pc:spChg>
        <pc:spChg chg="mod">
          <ac:chgData name="Kristye Shaffer" userId="bdabb211-0ead-4616-858f-ce70f7205ba9" providerId="ADAL" clId="{4EE5979C-5713-C747-8B9F-34FE54A38712}" dt="2024-12-17T15:15:54.489" v="752" actId="1076"/>
          <ac:spMkLst>
            <pc:docMk/>
            <pc:sldMk cId="2194012826" sldId="265"/>
            <ac:spMk id="3" creationId="{6C9B129B-6475-C84D-2279-2B8B7B068238}"/>
          </ac:spMkLst>
        </pc:spChg>
      </pc:sldChg>
      <pc:sldChg chg="modSp mod setBg modAnim">
        <pc:chgData name="Kristye Shaffer" userId="bdabb211-0ead-4616-858f-ce70f7205ba9" providerId="ADAL" clId="{4EE5979C-5713-C747-8B9F-34FE54A38712}" dt="2024-12-17T15:15:44.951" v="751" actId="207"/>
        <pc:sldMkLst>
          <pc:docMk/>
          <pc:sldMk cId="2397222273" sldId="266"/>
        </pc:sldMkLst>
        <pc:spChg chg="mod">
          <ac:chgData name="Kristye Shaffer" userId="bdabb211-0ead-4616-858f-ce70f7205ba9" providerId="ADAL" clId="{4EE5979C-5713-C747-8B9F-34FE54A38712}" dt="2024-12-17T15:15:44.951" v="751" actId="207"/>
          <ac:spMkLst>
            <pc:docMk/>
            <pc:sldMk cId="2397222273" sldId="266"/>
            <ac:spMk id="2" creationId="{444FC104-1B59-CDF7-DE1A-19B5F9A18777}"/>
          </ac:spMkLst>
        </pc:spChg>
        <pc:spChg chg="mod">
          <ac:chgData name="Kristye Shaffer" userId="bdabb211-0ead-4616-858f-ce70f7205ba9" providerId="ADAL" clId="{4EE5979C-5713-C747-8B9F-34FE54A38712}" dt="2024-12-17T15:15:40.561" v="749" actId="207"/>
          <ac:spMkLst>
            <pc:docMk/>
            <pc:sldMk cId="2397222273" sldId="266"/>
            <ac:spMk id="3" creationId="{44592D94-9BF0-2E63-9083-4049F3373FA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315FD-2C5C-EA9E-330E-912F389657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5EEA1D-994C-58DF-9E40-634856D654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3DFEF-9A90-20E9-2A32-15DA76864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641E5-1A4D-C94E-B288-81F118883BDC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C2096-D01F-111E-FCBC-D0DE4524D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FF5B62-250B-AD22-5124-41EE3BADA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97C03-57E6-7343-89B6-DB376D4F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01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08A62-EFE0-A987-DF82-1E354CF5F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8BDBDB-5C58-F93D-A2A5-A1BE478E52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649BB-68A6-D17D-A6BA-74A166D8E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641E5-1A4D-C94E-B288-81F118883BDC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DA1DC-53DD-29EA-8367-F5E98C472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0338F-FEE7-959D-804F-73EA654C7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97C03-57E6-7343-89B6-DB376D4F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281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2E20FA-2CAF-BD27-CD55-DE40CD7994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36EAEA-C61A-67DD-126F-6349B7C712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B1E6C-49D7-B601-3580-62C75ACF7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641E5-1A4D-C94E-B288-81F118883BDC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7F5344-8482-B53A-6597-6A4770134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78FA19-2B7A-67B4-AFB1-88D76F5B2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97C03-57E6-7343-89B6-DB376D4F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968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A2B73-27F4-93B7-F7D2-BB10B71FC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73822-C794-E772-9C76-970D3FBE67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F0343-A5FA-2E73-DA02-A50E54400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641E5-1A4D-C94E-B288-81F118883BDC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7799F-961E-F9E3-9099-CE6F9E19F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789E2-E36F-4E12-7230-57CD53396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97C03-57E6-7343-89B6-DB376D4F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829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1CA8E-C222-98A7-7483-0262BDC5C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7132B0-B3A0-DDF7-0416-86BEFEC9F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69ED0-FA85-9224-223F-05FF87CBB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641E5-1A4D-C94E-B288-81F118883BDC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4092D-F129-6FFD-D37E-47FC9014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60146E-869D-0FC3-E857-7A312919F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97C03-57E6-7343-89B6-DB376D4F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206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8336E-AAE6-2315-B7EE-D77502588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DBC9B-9916-4DA7-FF47-5A525552DE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CA5C3D-EE11-3541-040F-6814FC1DFB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4BE5CB-438A-F7DC-DC1F-D9F8DAEE6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641E5-1A4D-C94E-B288-81F118883BDC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4AEF2E-DC17-B807-67C6-EC27D75D7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636152-EEE8-AAFD-3E28-C0D1A562A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97C03-57E6-7343-89B6-DB376D4F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778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E6C5A-4205-FAD3-BE27-20BCCED97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3FBF99-0DF6-DC3B-2264-8C04BF614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3BFD12-90BA-5ACC-A7F5-B780BA13A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4BBBC4-BF4A-5608-B0A5-49FC4A48E1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3A60DF-D405-FC1C-257F-F994592DC8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FBE518-2F59-24FF-8754-80C9ADD9C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641E5-1A4D-C94E-B288-81F118883BDC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1DBBAF-1E2E-FA29-3A55-D5AE6BCFE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73E729-9900-6B29-E6F7-3629867CD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97C03-57E6-7343-89B6-DB376D4F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906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0D1F5-57CF-B5E4-0047-70D74E214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E517C9-763C-372D-E80C-2FF504265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641E5-1A4D-C94E-B288-81F118883BDC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09F238-A414-AACA-62C4-D3826CBDD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55BDD8-6202-515D-3342-F4B66C2B2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97C03-57E6-7343-89B6-DB376D4F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94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88E403-19C6-DA8D-4FFA-E3801F46C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641E5-1A4D-C94E-B288-81F118883BDC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9BAB2B-8001-2BB9-2AFA-245342D66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E427B1-914D-F1CC-61FD-4B1BB91A6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97C03-57E6-7343-89B6-DB376D4F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04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8F924-4952-46F1-5504-8A15F4C86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3BFB6-3B63-FC4A-C9C3-BDC06443C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BA587B-8FD0-C55F-F685-937F343A53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F63EF3-FBED-5AA1-F359-6BAB0B18C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641E5-1A4D-C94E-B288-81F118883BDC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EA7D4C-A3AE-F615-11EB-614CAD553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C3DEA3-D26C-9B6B-5308-8892DCE8D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97C03-57E6-7343-89B6-DB376D4F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373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BD544-615F-0100-10EC-18087D845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CA41DA-EE05-189C-A6C3-CBDF15E9E5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A2A082-0CCF-5073-D473-396C08A163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1CFAFE-A130-64C0-5AB6-6F49CDF19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641E5-1A4D-C94E-B288-81F118883BDC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8D4882-DB2E-4E2B-2EFA-03550352D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985F58-7C73-41D1-3044-907A80F96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97C03-57E6-7343-89B6-DB376D4F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13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9A03C4-9A56-0225-A7CF-ECF0C8EEB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AF32F7-9E6D-5C35-93A6-093EFA22D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F85698-2F8E-FE71-4077-8724F9F1C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E641E5-1A4D-C94E-B288-81F118883BDC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264D-70C1-E026-906A-6B9633A3BD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81340-3DD7-4D96-0644-83D074A61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197C03-57E6-7343-89B6-DB376D4F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179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stvG_SUzMo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clipart.org/detail/22424/emoticons:%20silence%20face" TargetMode="External"/><Relationship Id="rId3" Type="http://schemas.openxmlformats.org/officeDocument/2006/relationships/image" Target="../media/image5.jp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exels.com/photo/grayscale-photo-of-man-grabbing-using-right-hand-170894/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awpixel.com/search/body%20language" TargetMode="External"/><Relationship Id="rId3" Type="http://schemas.openxmlformats.org/officeDocument/2006/relationships/image" Target="../media/image9.jpg"/><Relationship Id="rId7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photos/wait-sign-waiting-icon-stop-661072/" TargetMode="External"/><Relationship Id="rId5" Type="http://schemas.openxmlformats.org/officeDocument/2006/relationships/image" Target="../media/image10.jpg"/><Relationship Id="rId4" Type="http://schemas.openxmlformats.org/officeDocument/2006/relationships/hyperlink" Target="https://pixabay.com/en/brain-turn-on-education-read-book-770044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ixnio.com/miscellaneous/hand-washing-with-soap-two-hands-were-scrubbing-one-another" TargetMode="External"/><Relationship Id="rId3" Type="http://schemas.openxmlformats.org/officeDocument/2006/relationships/image" Target="../media/image12.gif"/><Relationship Id="rId7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vectors/broom-clean-sweep-wooden-witch-305776/" TargetMode="External"/><Relationship Id="rId5" Type="http://schemas.openxmlformats.org/officeDocument/2006/relationships/image" Target="../media/image13.jpg"/><Relationship Id="rId4" Type="http://schemas.openxmlformats.org/officeDocument/2006/relationships/hyperlink" Target="https://cheesecharmer.blogspot.com/2011/03/pay-attention-its-free.html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5.png"/><Relationship Id="rId7" Type="http://schemas.openxmlformats.org/officeDocument/2006/relationships/hyperlink" Target="https://www.flickr.com/photos/travelingotter/12198842023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hyperlink" Target="https://www.sketchport.com/drawing/6273796428267520/no-hug" TargetMode="External"/><Relationship Id="rId4" Type="http://schemas.microsoft.com/office/2007/relationships/hdphoto" Target="../media/hdphoto1.wdp"/><Relationship Id="rId9" Type="http://schemas.openxmlformats.org/officeDocument/2006/relationships/hyperlink" Target="https://www.pexels.com/photo/crop-black-woman-petting-dog-on-street-5255586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945CB-E911-FF32-5399-3F82518F46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54867"/>
            <a:ext cx="9144000" cy="2255095"/>
          </a:xfrm>
          <a:solidFill>
            <a:srgbClr val="7030A0"/>
          </a:solidFill>
        </p:spPr>
        <p:txBody>
          <a:bodyPr>
            <a:no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Bear’s </a:t>
            </a:r>
            <a:br>
              <a:rPr lang="en-US" sz="7200" dirty="0">
                <a:solidFill>
                  <a:schemeClr val="bg1"/>
                </a:solidFill>
              </a:rPr>
            </a:br>
            <a:r>
              <a:rPr lang="en-US" sz="7200" dirty="0">
                <a:solidFill>
                  <a:schemeClr val="bg1"/>
                </a:solidFill>
              </a:rPr>
              <a:t>BEAR Expectations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2764DE-C8D7-307B-BB0D-17E104A39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779307"/>
          </a:xfrm>
          <a:solidFill>
            <a:srgbClr val="7030A0"/>
          </a:solidFill>
        </p:spPr>
        <p:txBody>
          <a:bodyPr>
            <a:noAutofit/>
          </a:bodyPr>
          <a:lstStyle/>
          <a:p>
            <a:endParaRPr lang="en-US" sz="4800" dirty="0">
              <a:solidFill>
                <a:schemeClr val="bg1"/>
              </a:solidFill>
            </a:endParaRPr>
          </a:p>
          <a:p>
            <a:r>
              <a:rPr lang="en-US" sz="4800" dirty="0">
                <a:solidFill>
                  <a:schemeClr val="bg1"/>
                </a:solidFill>
              </a:rPr>
              <a:t>How you should act around our Newest BEAR Family Member</a:t>
            </a:r>
          </a:p>
        </p:txBody>
      </p:sp>
    </p:spTree>
    <p:extLst>
      <p:ext uri="{BB962C8B-B14F-4D97-AF65-F5344CB8AC3E}">
        <p14:creationId xmlns:p14="http://schemas.microsoft.com/office/powerpoint/2010/main" val="3366945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FAB8B-417C-751B-A217-2CADEE342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1174"/>
            <a:ext cx="10515600" cy="1325563"/>
          </a:xfrm>
          <a:solidFill>
            <a:srgbClr val="7030A0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FINAL DISCUSSIONS: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B129B-6475-C84D-2279-2B8B7B068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9384"/>
            <a:ext cx="10515600" cy="4833145"/>
          </a:xfrm>
          <a:solidFill>
            <a:srgbClr val="7030A0"/>
          </a:solidFill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Why is it important to stay calm and follow these expectations when interacting with Bear?</a:t>
            </a:r>
          </a:p>
          <a:p>
            <a:r>
              <a:rPr lang="en-US" sz="40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How would you feel if Bear became stressed because students didn’t follow the rules?</a:t>
            </a:r>
          </a:p>
          <a:p>
            <a:r>
              <a:rPr lang="en-US" sz="40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How can you help Bear succeed at HEMS?</a:t>
            </a:r>
          </a:p>
        </p:txBody>
      </p:sp>
    </p:spTree>
    <p:extLst>
      <p:ext uri="{BB962C8B-B14F-4D97-AF65-F5344CB8AC3E}">
        <p14:creationId xmlns:p14="http://schemas.microsoft.com/office/powerpoint/2010/main" val="219401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FC104-1B59-CDF7-DE1A-19B5F9A1877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7030A0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FINAL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92D94-9BF0-2E63-9083-4049F3373FA9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Stay calm, give Bear space, and follow the BEARS expectations.</a:t>
            </a:r>
          </a:p>
          <a:p>
            <a:r>
              <a:rPr lang="en-US" sz="48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Recognize Bear’s body language and know when he needs a break.</a:t>
            </a:r>
          </a:p>
          <a:p>
            <a:r>
              <a:rPr lang="en-US" sz="4800" dirty="0">
                <a:solidFill>
                  <a:schemeClr val="bg1"/>
                </a:solidFill>
              </a:rPr>
              <a:t>BE GOOD TO BEAR </a:t>
            </a:r>
          </a:p>
        </p:txBody>
      </p:sp>
    </p:spTree>
    <p:extLst>
      <p:ext uri="{BB962C8B-B14F-4D97-AF65-F5344CB8AC3E}">
        <p14:creationId xmlns:p14="http://schemas.microsoft.com/office/powerpoint/2010/main" val="239722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C55C3-D5A0-8944-5124-1CFF7EF44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9781" y="199754"/>
            <a:ext cx="3284116" cy="1325563"/>
          </a:xfrm>
          <a:solidFill>
            <a:srgbClr val="7030A0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Meet Bear!</a:t>
            </a:r>
          </a:p>
        </p:txBody>
      </p:sp>
      <p:pic>
        <p:nvPicPr>
          <p:cNvPr id="5" name="Content Placeholder 4" descr="A dog sitting on a rock&#10;&#10;Description automatically generated">
            <a:extLst>
              <a:ext uri="{FF2B5EF4-FFF2-40B4-BE49-F238E27FC236}">
                <a16:creationId xmlns:a16="http://schemas.microsoft.com/office/drawing/2014/main" id="{120A08FC-DADF-5F47-24B1-F12642D3A5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8272" y="1332536"/>
            <a:ext cx="3761509" cy="5237017"/>
          </a:xfrm>
        </p:spPr>
      </p:pic>
      <p:pic>
        <p:nvPicPr>
          <p:cNvPr id="7" name="Picture 6" descr="A dog sitting on a rock&#10;&#10;Description automatically generated">
            <a:extLst>
              <a:ext uri="{FF2B5EF4-FFF2-40B4-BE49-F238E27FC236}">
                <a16:creationId xmlns:a16="http://schemas.microsoft.com/office/drawing/2014/main" id="{457AACD5-B8A2-B52B-8260-784E4977F9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3897" y="1332535"/>
            <a:ext cx="3927763" cy="5237017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0776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B8320-E8F4-A17E-E248-AFE82E75D95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7030A0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Who is Bear? Why is he here?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E6906-9B52-D52A-BA4C-2C5845DDAF32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Bear is a THERAPY DOG</a:t>
            </a:r>
          </a:p>
          <a:p>
            <a:r>
              <a:rPr lang="en-US" sz="3200" dirty="0">
                <a:solidFill>
                  <a:schemeClr val="bg1"/>
                </a:solidFill>
              </a:rPr>
              <a:t>His JOB is to make students  feel calm, happy &amp; safe.</a:t>
            </a:r>
          </a:p>
          <a:p>
            <a:r>
              <a:rPr lang="en-US" sz="3200" dirty="0">
                <a:solidFill>
                  <a:schemeClr val="bg1"/>
                </a:solidFill>
              </a:rPr>
              <a:t>Today’s lesson is to show you how you are expected to INTERACT with him SAFELY &amp; RESPONSIBLY</a:t>
            </a:r>
          </a:p>
          <a:p>
            <a:r>
              <a:rPr lang="en-US" sz="3200" dirty="0">
                <a:solidFill>
                  <a:schemeClr val="bg1"/>
                </a:solidFill>
              </a:rPr>
              <a:t>We will begin with a video clip on how you can tell how a dog is feeling by his / her BODY LANGUAGE</a:t>
            </a:r>
          </a:p>
          <a:p>
            <a:r>
              <a:rPr lang="en-US" sz="3200" dirty="0">
                <a:solidFill>
                  <a:schemeClr val="bg1"/>
                </a:solidFill>
              </a:rPr>
              <a:t>We will then go over specific BEAR Expectations for when interacting with Bear or any of his handlers.</a:t>
            </a:r>
          </a:p>
        </p:txBody>
      </p:sp>
    </p:spTree>
    <p:extLst>
      <p:ext uri="{BB962C8B-B14F-4D97-AF65-F5344CB8AC3E}">
        <p14:creationId xmlns:p14="http://schemas.microsoft.com/office/powerpoint/2010/main" val="54705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56EAD-96CA-57D9-663B-C3A8B46E268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7030A0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How can you tell what a dog is FEELING?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F6659-D710-480C-4A86-AA8699FED992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7030A0"/>
          </a:solidFill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Watch this:</a:t>
            </a:r>
            <a:endParaRPr lang="en-US" sz="4000" dirty="0">
              <a:solidFill>
                <a:schemeClr val="bg1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US" sz="40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https://www.youtube.com/watch?v=bstvG_SUzMo</a:t>
            </a:r>
            <a:endParaRPr lang="en-US" sz="4000" dirty="0">
              <a:solidFill>
                <a:schemeClr val="bg1"/>
              </a:solidFill>
            </a:endParaRPr>
          </a:p>
          <a:p>
            <a:r>
              <a:rPr lang="en-US" sz="4000" dirty="0">
                <a:solidFill>
                  <a:schemeClr val="bg1"/>
                </a:solidFill>
              </a:rPr>
              <a:t>What signs show a dog is HAPPY or CALM?</a:t>
            </a:r>
          </a:p>
          <a:p>
            <a:r>
              <a:rPr lang="en-US" sz="4000" dirty="0">
                <a:solidFill>
                  <a:schemeClr val="bg1"/>
                </a:solidFill>
              </a:rPr>
              <a:t>What signs show Bear (or any dog) needs a break or is feeling stressed?</a:t>
            </a:r>
          </a:p>
          <a:p>
            <a:r>
              <a:rPr lang="en-US" sz="4000" dirty="0">
                <a:solidFill>
                  <a:schemeClr val="bg1"/>
                </a:solidFill>
              </a:rPr>
              <a:t>Why is it important to recognize these signs??</a:t>
            </a:r>
          </a:p>
        </p:txBody>
      </p:sp>
    </p:spTree>
    <p:extLst>
      <p:ext uri="{BB962C8B-B14F-4D97-AF65-F5344CB8AC3E}">
        <p14:creationId xmlns:p14="http://schemas.microsoft.com/office/powerpoint/2010/main" val="47437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52539D-2252-72B6-8265-5C20555283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324050" y="330303"/>
            <a:ext cx="4872486" cy="6305571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B8404-F453-AD19-D6A4-AE1539F3A5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6351" y="1157591"/>
            <a:ext cx="5181600" cy="4542817"/>
          </a:xfrm>
          <a:solidFill>
            <a:srgbClr val="7030A0"/>
          </a:solidFill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7200" dirty="0">
                <a:solidFill>
                  <a:schemeClr val="bg1"/>
                </a:solidFill>
              </a:rPr>
              <a:t>How we are expected to ACT around Bear?</a:t>
            </a:r>
          </a:p>
        </p:txBody>
      </p:sp>
    </p:spTree>
    <p:extLst>
      <p:ext uri="{BB962C8B-B14F-4D97-AF65-F5344CB8AC3E}">
        <p14:creationId xmlns:p14="http://schemas.microsoft.com/office/powerpoint/2010/main" val="1325560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E65E8-24AE-19D3-5C8F-AD3CFD199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>
                <a:solidFill>
                  <a:schemeClr val="accent5">
                    <a:lumMod val="75000"/>
                  </a:schemeClr>
                </a:solidFill>
                <a:latin typeface="Algerian" pitchFamily="82" charset="77"/>
              </a:rPr>
              <a:t>B</a:t>
            </a:r>
            <a:r>
              <a:rPr lang="en-US" sz="7200" dirty="0">
                <a:latin typeface="Algerian" pitchFamily="82" charset="77"/>
              </a:rPr>
              <a:t>ehavior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F0E49-34D0-F261-3478-6BC50CA0C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STAY CALM</a:t>
            </a:r>
          </a:p>
          <a:p>
            <a:r>
              <a:rPr lang="en-US" dirty="0"/>
              <a:t>Use QUIET voices around Bear </a:t>
            </a:r>
          </a:p>
          <a:p>
            <a:r>
              <a:rPr lang="en-US" dirty="0"/>
              <a:t>WALK, don’t RUN, when approaching him </a:t>
            </a:r>
          </a:p>
          <a:p>
            <a:r>
              <a:rPr lang="en-US" dirty="0"/>
              <a:t>Avoid PULLING, YANKING, or GRABBING Bear or his leash / collar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Woman doing yoga on yoga mat">
            <a:extLst>
              <a:ext uri="{FF2B5EF4-FFF2-40B4-BE49-F238E27FC236}">
                <a16:creationId xmlns:a16="http://schemas.microsoft.com/office/drawing/2014/main" id="{4FF486E5-B619-CCEB-C041-311CD4428C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137"/>
          <a:stretch/>
        </p:blipFill>
        <p:spPr>
          <a:xfrm>
            <a:off x="383694" y="4334780"/>
            <a:ext cx="2605575" cy="2009726"/>
          </a:xfrm>
          <a:prstGeom prst="rect">
            <a:avLst/>
          </a:prstGeom>
        </p:spPr>
      </p:pic>
      <p:pic>
        <p:nvPicPr>
          <p:cNvPr id="7" name="Picture 6" descr="Person in jeans and trainers walking on sidewalk, with dog on leash wearing harness">
            <a:extLst>
              <a:ext uri="{FF2B5EF4-FFF2-40B4-BE49-F238E27FC236}">
                <a16:creationId xmlns:a16="http://schemas.microsoft.com/office/drawing/2014/main" id="{466BA330-416F-131C-3A27-CA983A8D1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931" y="4334780"/>
            <a:ext cx="2636565" cy="1956972"/>
          </a:xfrm>
          <a:prstGeom prst="rect">
            <a:avLst/>
          </a:prstGeom>
        </p:spPr>
      </p:pic>
      <p:pic>
        <p:nvPicPr>
          <p:cNvPr id="9" name="Picture 8" descr="A close-up of a person's hand&#10;&#10;Description automatically generated">
            <a:extLst>
              <a:ext uri="{FF2B5EF4-FFF2-40B4-BE49-F238E27FC236}">
                <a16:creationId xmlns:a16="http://schemas.microsoft.com/office/drawing/2014/main" id="{41827ADA-2EE2-8153-5B76-7E9CA0DB1F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360382" y="4334780"/>
            <a:ext cx="2663537" cy="2009726"/>
          </a:xfrm>
          <a:prstGeom prst="rect">
            <a:avLst/>
          </a:prstGeom>
        </p:spPr>
      </p:pic>
      <p:pic>
        <p:nvPicPr>
          <p:cNvPr id="11" name="Picture 10" descr="A yellow face with blue eyes and a finger on it&#10;&#10;Description automatically generated">
            <a:extLst>
              <a:ext uri="{FF2B5EF4-FFF2-40B4-BE49-F238E27FC236}">
                <a16:creationId xmlns:a16="http://schemas.microsoft.com/office/drawing/2014/main" id="{2621CC2F-AF89-5D63-8D4C-1FCA029429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527679" y="4334780"/>
            <a:ext cx="1656367" cy="200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44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7373D-1A03-968E-5BDB-D09D4C684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>
                <a:solidFill>
                  <a:schemeClr val="accent5">
                    <a:lumMod val="75000"/>
                  </a:schemeClr>
                </a:solidFill>
                <a:latin typeface="Algerian" pitchFamily="82" charset="77"/>
              </a:rPr>
              <a:t>E</a:t>
            </a:r>
            <a:r>
              <a:rPr lang="en-US" sz="7200" dirty="0">
                <a:latin typeface="Algerian" pitchFamily="82" charset="77"/>
              </a:rPr>
              <a:t>ffort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2D787-99CD-D3AD-DC87-068FB0E08F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 how to interact with Bear APPROPRIATELY</a:t>
            </a:r>
          </a:p>
          <a:p>
            <a:r>
              <a:rPr lang="en-US" dirty="0"/>
              <a:t>WAIT for your turn to greet or pet him</a:t>
            </a:r>
          </a:p>
          <a:p>
            <a:r>
              <a:rPr lang="en-US" dirty="0"/>
              <a:t>WATCH Bear’s body language to make sure he is comfortable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finger pointing at a drawing of a human brain&#10;&#10;Description automatically generated">
            <a:extLst>
              <a:ext uri="{FF2B5EF4-FFF2-40B4-BE49-F238E27FC236}">
                <a16:creationId xmlns:a16="http://schemas.microsoft.com/office/drawing/2014/main" id="{1DF0E6EA-66E7-E92F-1CDF-7F27129E5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43691" y="3646949"/>
            <a:ext cx="3720262" cy="3056207"/>
          </a:xfrm>
          <a:prstGeom prst="rect">
            <a:avLst/>
          </a:prstGeom>
        </p:spPr>
      </p:pic>
      <p:pic>
        <p:nvPicPr>
          <p:cNvPr id="7" name="Picture 6" descr="A yellow text on a road&#10;&#10;Description automatically generated">
            <a:extLst>
              <a:ext uri="{FF2B5EF4-FFF2-40B4-BE49-F238E27FC236}">
                <a16:creationId xmlns:a16="http://schemas.microsoft.com/office/drawing/2014/main" id="{8E963D61-BC9B-7D43-B33A-F3AD9B7C09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755717" y="3646949"/>
            <a:ext cx="3783623" cy="3056207"/>
          </a:xfrm>
          <a:prstGeom prst="rect">
            <a:avLst/>
          </a:prstGeom>
        </p:spPr>
      </p:pic>
      <p:pic>
        <p:nvPicPr>
          <p:cNvPr id="9" name="Picture 8" descr="A close-up of a person's hand&#10;&#10;Description automatically generated">
            <a:extLst>
              <a:ext uri="{FF2B5EF4-FFF2-40B4-BE49-F238E27FC236}">
                <a16:creationId xmlns:a16="http://schemas.microsoft.com/office/drawing/2014/main" id="{5164ADB0-8EC4-C840-429D-958A5A3955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131104" y="3646949"/>
            <a:ext cx="2222696" cy="305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59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39F6D-6240-C9F6-E433-80DBEEAD3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>
                <a:solidFill>
                  <a:schemeClr val="accent5">
                    <a:lumMod val="75000"/>
                  </a:schemeClr>
                </a:solidFill>
                <a:latin typeface="Algerian" pitchFamily="82" charset="77"/>
              </a:rPr>
              <a:t>A</a:t>
            </a:r>
            <a:r>
              <a:rPr lang="en-US" sz="7200" dirty="0">
                <a:latin typeface="Algerian" pitchFamily="82" charset="77"/>
              </a:rPr>
              <a:t>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9DD66-8379-9AE0-DE62-0CE0DBAB21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PAY ATTENTION to Bear’s Handler’s instructions</a:t>
            </a:r>
          </a:p>
          <a:p>
            <a:r>
              <a:rPr lang="en-US" dirty="0"/>
              <a:t>Keep the area CLEAN &amp; free of FOOD</a:t>
            </a:r>
          </a:p>
          <a:p>
            <a:r>
              <a:rPr lang="en-US" dirty="0"/>
              <a:t>WASH YOUR HANDS before AND after interacting with Bear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Cartoon a cartoon of a person holding a magnifying glass&#10;&#10;Description automatically generated">
            <a:extLst>
              <a:ext uri="{FF2B5EF4-FFF2-40B4-BE49-F238E27FC236}">
                <a16:creationId xmlns:a16="http://schemas.microsoft.com/office/drawing/2014/main" id="{F8D96D69-D4B4-D962-FFFD-207D16ECB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38200" y="3429000"/>
            <a:ext cx="1854200" cy="2743200"/>
          </a:xfrm>
          <a:prstGeom prst="rect">
            <a:avLst/>
          </a:prstGeom>
        </p:spPr>
      </p:pic>
      <p:pic>
        <p:nvPicPr>
          <p:cNvPr id="8" name="Picture 7" descr="A cartoon character sweeping green dirt&#10;&#10;Description automatically generated">
            <a:extLst>
              <a:ext uri="{FF2B5EF4-FFF2-40B4-BE49-F238E27FC236}">
                <a16:creationId xmlns:a16="http://schemas.microsoft.com/office/drawing/2014/main" id="{78F53E36-AB14-0E18-740B-9BC8482C79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140225" y="3429000"/>
            <a:ext cx="2743199" cy="2743199"/>
          </a:xfrm>
          <a:prstGeom prst="rect">
            <a:avLst/>
          </a:prstGeom>
        </p:spPr>
      </p:pic>
      <p:pic>
        <p:nvPicPr>
          <p:cNvPr id="10" name="Picture 9" descr="A person washing their hands under a faucet&#10;&#10;Description automatically generated">
            <a:extLst>
              <a:ext uri="{FF2B5EF4-FFF2-40B4-BE49-F238E27FC236}">
                <a16:creationId xmlns:a16="http://schemas.microsoft.com/office/drawing/2014/main" id="{F5E4B040-0BF7-DA3E-D1A4-35AFF09BF8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704815" y="3429000"/>
            <a:ext cx="2099015" cy="274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58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3903F-1744-400F-14C1-739EC5B42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>
                <a:solidFill>
                  <a:schemeClr val="accent5">
                    <a:lumMod val="75000"/>
                  </a:schemeClr>
                </a:solidFill>
                <a:latin typeface="Algerian" pitchFamily="82" charset="77"/>
              </a:rPr>
              <a:t>R</a:t>
            </a:r>
            <a:r>
              <a:rPr lang="en-US" sz="7200" dirty="0">
                <a:latin typeface="Algerian" pitchFamily="82" charset="77"/>
              </a:rPr>
              <a:t>espect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DEC88-A18E-C8CD-C439-50424E3706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Respect Bear’s SPACE: </a:t>
            </a:r>
          </a:p>
          <a:p>
            <a:pPr lvl="1"/>
            <a:r>
              <a:rPr lang="en-US" sz="2800" dirty="0"/>
              <a:t>No crowding, </a:t>
            </a:r>
          </a:p>
          <a:p>
            <a:pPr lvl="1"/>
            <a:r>
              <a:rPr lang="en-US" sz="2800" dirty="0"/>
              <a:t>No hugging, without permission</a:t>
            </a:r>
          </a:p>
          <a:p>
            <a:pPr lvl="1"/>
            <a:r>
              <a:rPr lang="en-US" sz="2800" dirty="0"/>
              <a:t>No kissing him!</a:t>
            </a:r>
          </a:p>
          <a:p>
            <a:r>
              <a:rPr lang="en-US" dirty="0"/>
              <a:t>Greet Bear with ONE GENTLE pet or a WAVE when passing by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 descr="A cartoon of a cactus in a pot&#10;&#10;Description automatically generated">
            <a:extLst>
              <a:ext uri="{FF2B5EF4-FFF2-40B4-BE49-F238E27FC236}">
                <a16:creationId xmlns:a16="http://schemas.microsoft.com/office/drawing/2014/main" id="{8BE8241E-8A2D-9345-28C4-6FACF4B334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14" b="95175" l="20263" r="88421">
                        <a14:foregroundMark x1="48158" y1="11314" x2="48158" y2="11314"/>
                        <a14:foregroundMark x1="47456" y1="50915" x2="47456" y2="50915"/>
                        <a14:foregroundMark x1="47632" y1="95175" x2="47632" y2="95175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1803" t="1472" r="3021"/>
          <a:stretch/>
        </p:blipFill>
        <p:spPr>
          <a:xfrm>
            <a:off x="587159" y="4346133"/>
            <a:ext cx="3410910" cy="2146741"/>
          </a:xfrm>
          <a:prstGeom prst="rect">
            <a:avLst/>
          </a:prstGeom>
        </p:spPr>
      </p:pic>
      <p:pic>
        <p:nvPicPr>
          <p:cNvPr id="14" name="Picture 13" descr="A sign with a couple of people kissing&#10;&#10;Description automatically generated">
            <a:extLst>
              <a:ext uri="{FF2B5EF4-FFF2-40B4-BE49-F238E27FC236}">
                <a16:creationId xmlns:a16="http://schemas.microsoft.com/office/drawing/2014/main" id="{7A2F962B-2825-342F-FC95-D0228C806A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249110" y="4315100"/>
            <a:ext cx="3164538" cy="2146740"/>
          </a:xfrm>
          <a:prstGeom prst="rect">
            <a:avLst/>
          </a:prstGeom>
        </p:spPr>
      </p:pic>
      <p:pic>
        <p:nvPicPr>
          <p:cNvPr id="17" name="Picture 16" descr="A person sitting on a bench with a dog&#10;&#10;Description automatically generated">
            <a:extLst>
              <a:ext uri="{FF2B5EF4-FFF2-40B4-BE49-F238E27FC236}">
                <a16:creationId xmlns:a16="http://schemas.microsoft.com/office/drawing/2014/main" id="{7710F493-528F-4385-B5DF-C6E44D5637A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20550" t="15959" r="26954"/>
          <a:stretch/>
        </p:blipFill>
        <p:spPr>
          <a:xfrm>
            <a:off x="8715984" y="4320144"/>
            <a:ext cx="2178996" cy="217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5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359</Words>
  <Application>Microsoft Macintosh PowerPoint</Application>
  <PresentationFormat>Widescreen</PresentationFormat>
  <Paragraphs>45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Algerian</vt:lpstr>
      <vt:lpstr>Aptos</vt:lpstr>
      <vt:lpstr>Aptos Display</vt:lpstr>
      <vt:lpstr>Arial</vt:lpstr>
      <vt:lpstr>Century Gothic</vt:lpstr>
      <vt:lpstr>Office Theme</vt:lpstr>
      <vt:lpstr>Bear’s  BEAR Expectations</vt:lpstr>
      <vt:lpstr>Meet Bear!</vt:lpstr>
      <vt:lpstr>Who is Bear? Why is he here?</vt:lpstr>
      <vt:lpstr>How can you tell what a dog is FEELING?</vt:lpstr>
      <vt:lpstr>PowerPoint Presentation</vt:lpstr>
      <vt:lpstr>Behavior</vt:lpstr>
      <vt:lpstr>Effort</vt:lpstr>
      <vt:lpstr>Action</vt:lpstr>
      <vt:lpstr>Respect</vt:lpstr>
      <vt:lpstr>FINAL DISCUSSIONS:</vt:lpstr>
      <vt:lpstr>FINAL THOUGHTS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Shannon Murray</dc:creator>
  <cp:lastModifiedBy>Kristye Shaffer</cp:lastModifiedBy>
  <cp:revision>11</cp:revision>
  <dcterms:created xsi:type="dcterms:W3CDTF">2024-12-12T13:05:53Z</dcterms:created>
  <dcterms:modified xsi:type="dcterms:W3CDTF">2024-12-17T15:16:56Z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60f4a70-4b6c-4bd4-a002-31edb9c00abe_Enabled">
    <vt:lpwstr>true</vt:lpwstr>
  </property>
  <property fmtid="{D5CDD505-2E9C-101B-9397-08002B2CF9AE}" pid="3" name="MSIP_Label_460f4a70-4b6c-4bd4-a002-31edb9c00abe_SetDate">
    <vt:lpwstr>2024-12-12T13:09:14Z</vt:lpwstr>
  </property>
  <property fmtid="{D5CDD505-2E9C-101B-9397-08002B2CF9AE}" pid="4" name="MSIP_Label_460f4a70-4b6c-4bd4-a002-31edb9c00abe_Method">
    <vt:lpwstr>Standard</vt:lpwstr>
  </property>
  <property fmtid="{D5CDD505-2E9C-101B-9397-08002B2CF9AE}" pid="5" name="MSIP_Label_460f4a70-4b6c-4bd4-a002-31edb9c00abe_Name">
    <vt:lpwstr>General</vt:lpwstr>
  </property>
  <property fmtid="{D5CDD505-2E9C-101B-9397-08002B2CF9AE}" pid="6" name="MSIP_Label_460f4a70-4b6c-4bd4-a002-31edb9c00abe_SiteId">
    <vt:lpwstr>e019b04b-330c-467a-8bae-09fb17374d6a</vt:lpwstr>
  </property>
  <property fmtid="{D5CDD505-2E9C-101B-9397-08002B2CF9AE}" pid="7" name="MSIP_Label_460f4a70-4b6c-4bd4-a002-31edb9c00abe_ActionId">
    <vt:lpwstr>b23c11f5-cdfc-4bf9-ba01-05b294fd66a9</vt:lpwstr>
  </property>
  <property fmtid="{D5CDD505-2E9C-101B-9397-08002B2CF9AE}" pid="8" name="MSIP_Label_460f4a70-4b6c-4bd4-a002-31edb9c00abe_ContentBits">
    <vt:lpwstr>0</vt:lpwstr>
  </property>
</Properties>
</file>